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3" r:id="rId5"/>
    <p:sldId id="258" r:id="rId6"/>
    <p:sldId id="257" r:id="rId7"/>
    <p:sldId id="259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0D16-D07A-4C97-9D59-C79EE6CE5C5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37CE-3DA7-4498-BD93-1B2FB9E7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LuyÖn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®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äc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diÔn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c¶m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  <a:p>
            <a:pPr marL="0" indent="0" algn="ctr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 marL="0" indent="0" algn="just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Sèng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trªn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c¸i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Êt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mµ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ngµy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x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d­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­íi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s«ng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“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sÊu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c¶n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mòi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thuyÒn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”,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trªn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c¹n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“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hæ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xem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h¸t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”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nµy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con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­­êi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ph¶i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th«ng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minh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vµ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giµu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nghÞ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lùc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Hä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thÝch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kÓ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thÝch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nghe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huyÒn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tho¹i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vÒ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êi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vËt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hæ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b¾t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c¸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sÊu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b¾t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r¾n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hæ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m©y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Tinh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thÇn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th­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îng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vâ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cña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cha «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®­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­îc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nung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óc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vµ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l­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­u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truyÒn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®Ó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khai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ph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¸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</a:t>
            </a:r>
            <a:r>
              <a:rPr lang="en-US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ìn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mòi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Êt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tËn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cïng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nµy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cña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Tæ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quèc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62837" y="1219200"/>
            <a:ext cx="152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81600" y="1731817"/>
            <a:ext cx="152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72400" y="1731817"/>
            <a:ext cx="152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91491" y="2333625"/>
            <a:ext cx="152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6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068"/>
            <a:ext cx="4952999" cy="62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7019"/>
            <a:ext cx="37306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438525"/>
            <a:ext cx="37306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5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Mùa nắng nền nhà nung đúc lưu truyền</vt:lpstr>
      <vt:lpstr>PowerPoint Presentation</vt:lpstr>
      <vt:lpstr>       Tinh thần thượng võ của cha ông  được nung đúc và lưu truyền  để khai phá  giữ gìn   mũi đất tận cùng  này của Tổ quốc.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2016-11-01T15:07:23Z</dcterms:created>
  <dcterms:modified xsi:type="dcterms:W3CDTF">2016-11-02T01:12:51Z</dcterms:modified>
</cp:coreProperties>
</file>